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483" r:id="rId4"/>
    <p:sldId id="502" r:id="rId5"/>
    <p:sldId id="485" r:id="rId6"/>
    <p:sldId id="501" r:id="rId7"/>
    <p:sldId id="487" r:id="rId8"/>
    <p:sldId id="504" r:id="rId9"/>
    <p:sldId id="505" r:id="rId10"/>
    <p:sldId id="506" r:id="rId11"/>
    <p:sldId id="490" r:id="rId12"/>
    <p:sldId id="491" r:id="rId13"/>
    <p:sldId id="493" r:id="rId14"/>
    <p:sldId id="494" r:id="rId15"/>
    <p:sldId id="495" r:id="rId16"/>
    <p:sldId id="497" r:id="rId17"/>
    <p:sldId id="500" r:id="rId18"/>
    <p:sldId id="477" r:id="rId19"/>
    <p:sldId id="399" r:id="rId20"/>
    <p:sldId id="409" r:id="rId21"/>
    <p:sldId id="481" r:id="rId22"/>
    <p:sldId id="4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3/Exercise%202/supplierTab.view.xml" TargetMode="External"/><Relationship Id="rId2" Type="http://schemas.openxmlformats.org/officeDocument/2006/relationships/hyperlink" Target="https://github.com/soyuztechnologies/MouriTechUI5Fiori/blob/master/Day%2013/Exercise%202/Popup.fragment.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MouriTechUI5Fiori/blob/master/Day%2013/Exercise%202/View2.controller.j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github.com/soyuztechnologies/MouriTechUI5Fiori/blob/master/Day%2013/Exercise%203/view2.view.xml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MouriTechUI5Fiori/blob/master/Day%2013/Exercise%203/ProductRating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MouriTechUI5Fiori/blob/master/Day%2013/Exercise%203/manifest.json" TargetMode="External"/><Relationship Id="rId5" Type="http://schemas.openxmlformats.org/officeDocument/2006/relationships/hyperlink" Target="https://github.com/soyuztechnologies/MouriTechUI5Fiori/blob/master/Day%2013/Exercise%203/i18n.properties" TargetMode="External"/><Relationship Id="rId4" Type="http://schemas.openxmlformats.org/officeDocument/2006/relationships/hyperlink" Target="https://github.com/soyuztechnologies/MouriTechUI5Fiori/blob/master/Day%2013/Exercise%203/view2.controller.j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3/Exercise%201/info.Fragment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MouriTechUI5Fiori/blob/master/Day%2013/Exercise%201/View2.view.xml" TargetMode="External"/><Relationship Id="rId4" Type="http://schemas.openxmlformats.org/officeDocument/2006/relationships/hyperlink" Target="https://github.com/soyuztechnologies/MouriTechUI5Fiori/blob/master/Day%2013/Exercise%201/supplierTab.fragment.x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</a:t>
            </a:r>
            <a:r>
              <a:rPr lang="en-US" sz="1800" dirty="0">
                <a:latin typeface="Calibri (Body)"/>
                <a:hlinkClick r:id="rId2"/>
              </a:rPr>
              <a:t>Popup.fragment.xml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SupplierTab.fragment.xml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82C05ED5-877E-4F9F-B204-5135D01E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" y="1890244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72168" y="2154415"/>
            <a:ext cx="3121914" cy="201150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94082" y="1676002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954267" y="4362890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848019" y="505660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6F6FD-2AB5-42AF-9D0A-DD78D3174529}"/>
              </a:ext>
            </a:extLst>
          </p:cNvPr>
          <p:cNvSpPr txBox="1"/>
          <p:nvPr/>
        </p:nvSpPr>
        <p:spPr>
          <a:xfrm>
            <a:off x="175934" y="737384"/>
            <a:ext cx="707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endParaRPr lang="en-US" dirty="0"/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F11C88C8-22CE-4335-A05D-8D188BFC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3100489"/>
            <a:ext cx="2153799" cy="31971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38512" y="1847367"/>
            <a:ext cx="2669951" cy="2595108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3100489"/>
            <a:ext cx="2153799" cy="319714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374513" y="1781806"/>
            <a:ext cx="2669953" cy="272623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3100489"/>
            <a:ext cx="2153799" cy="319714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514917" y="1758664"/>
            <a:ext cx="2669950" cy="278407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3100489"/>
            <a:ext cx="2153799" cy="319714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527772" y="1814541"/>
            <a:ext cx="2669951" cy="2660762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3100489"/>
            <a:ext cx="2153799" cy="319714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725634" y="1668206"/>
            <a:ext cx="2669952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5482766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5526228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5490464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73CFF2-3ECA-4EDE-8493-DAB14122298E}"/>
              </a:ext>
            </a:extLst>
          </p:cNvPr>
          <p:cNvSpPr txBox="1"/>
          <p:nvPr/>
        </p:nvSpPr>
        <p:spPr>
          <a:xfrm>
            <a:off x="175933" y="657434"/>
            <a:ext cx="9972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There are different types of steps:</a:t>
            </a:r>
            <a:endParaRPr lang="en-US" dirty="0">
              <a:latin typeface="Calibri (Body)"/>
            </a:endParaRPr>
          </a:p>
        </p:txBody>
      </p:sp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11F30F2C-A4B5-4417-ADD1-082D385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719273"/>
            <a:ext cx="5474677" cy="5391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with name control  and make a js file(ProductRating.js) in this folder 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view2.view.xml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view2.controller.js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i18n.properties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manifest.json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3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29" y="1229667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74B39A5-40BA-459F-B8D6-4FFD437D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D0104F8-66A1-434C-9039-A824E45E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84284" y="838542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34A67D2-529B-432A-85BE-1440EB43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Info.fragment.xml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supplierTab.fragment.xml </a:t>
            </a:r>
            <a:endParaRPr lang="en-US" sz="1800" dirty="0"/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B9D040E-D5BF-4EE2-BCA3-5B17D481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9681</TotalTime>
  <Words>1511</Words>
  <Application>Microsoft Office PowerPoint</Application>
  <PresentationFormat>Widescreen</PresentationFormat>
  <Paragraphs>213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Segoe UI Light</vt:lpstr>
      <vt:lpstr>Office Theme</vt:lpstr>
      <vt:lpstr>PowerPoint Presentation</vt:lpstr>
      <vt:lpstr>PowerPoint Presentation</vt:lpstr>
      <vt:lpstr>What is fragment ?</vt:lpstr>
      <vt:lpstr>Fragment loading</vt:lpstr>
      <vt:lpstr>Loading a XML fragment (default type)</vt:lpstr>
      <vt:lpstr> Create a XML fragment</vt:lpstr>
      <vt:lpstr>Exercise 1</vt:lpstr>
      <vt:lpstr>PowerPoint Presentation</vt:lpstr>
      <vt:lpstr>PowerPoint Presentation</vt:lpstr>
      <vt:lpstr>PowerPoint Presentation</vt:lpstr>
      <vt:lpstr>Fragment as Dialog </vt:lpstr>
      <vt:lpstr>Responsive behavior of Dialog</vt:lpstr>
      <vt:lpstr>Exercise 2</vt:lpstr>
      <vt:lpstr>Custom control</vt:lpstr>
      <vt:lpstr>Syntax of Custom Control</vt:lpstr>
      <vt:lpstr>Steps of create custom control in ui5</vt:lpstr>
      <vt:lpstr>Exercise 3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888</cp:revision>
  <dcterms:created xsi:type="dcterms:W3CDTF">2016-07-10T03:33:26Z</dcterms:created>
  <dcterms:modified xsi:type="dcterms:W3CDTF">2021-09-21T06:24:57Z</dcterms:modified>
</cp:coreProperties>
</file>